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7266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7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5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680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21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2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834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036BF2D-E350-44C0-A856-BB131DB7B8F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AB5F76C-2BB5-4BE8-8CB1-CD41C097F88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492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Swansea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Team Echo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99" y="279399"/>
            <a:ext cx="1868715" cy="18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Ethics Of Robots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Safety first.</a:t>
            </a:r>
          </a:p>
          <a:p>
            <a:r>
              <a:rPr lang="en-GB" dirty="0"/>
              <a:t>Errors, Maintenance, software.. Of home robots.</a:t>
            </a:r>
          </a:p>
          <a:p>
            <a:r>
              <a:rPr lang="en-GB" dirty="0"/>
              <a:t>Law of manufacturing of robots are necessary.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69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October until May we trasphered a small components to a micro mouse,  which was not easy to build but we worked too hard and we were supportive to teach each other.</a:t>
            </a:r>
          </a:p>
        </p:txBody>
      </p:sp>
    </p:spTree>
    <p:extLst>
      <p:ext uri="{BB962C8B-B14F-4D97-AF65-F5344CB8AC3E}">
        <p14:creationId xmlns:p14="http://schemas.microsoft.com/office/powerpoint/2010/main" val="5943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Mohammed </a:t>
            </a:r>
            <a:r>
              <a:rPr lang="en-GB" dirty="0" err="1"/>
              <a:t>Alazmi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Nawaf</a:t>
            </a:r>
            <a:r>
              <a:rPr lang="en-GB" dirty="0"/>
              <a:t> </a:t>
            </a:r>
            <a:r>
              <a:rPr lang="en-GB" dirty="0" err="1"/>
              <a:t>Alenzi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Khaled </a:t>
            </a:r>
            <a:r>
              <a:rPr lang="en-GB" dirty="0" err="1"/>
              <a:t>AlDousari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Dalya</a:t>
            </a:r>
            <a:r>
              <a:rPr lang="en-GB" dirty="0"/>
              <a:t> </a:t>
            </a:r>
            <a:r>
              <a:rPr lang="en-GB" dirty="0" err="1"/>
              <a:t>Hayyad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Abrar</a:t>
            </a:r>
            <a:r>
              <a:rPr lang="en-GB" dirty="0"/>
              <a:t> </a:t>
            </a:r>
            <a:r>
              <a:rPr lang="en-GB" dirty="0" err="1"/>
              <a:t>AlEidan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Ayoub</a:t>
            </a:r>
            <a:r>
              <a:rPr lang="en-GB" dirty="0"/>
              <a:t> Ali </a:t>
            </a:r>
          </a:p>
        </p:txBody>
      </p:sp>
    </p:spTree>
    <p:extLst>
      <p:ext uri="{BB962C8B-B14F-4D97-AF65-F5344CB8AC3E}">
        <p14:creationId xmlns:p14="http://schemas.microsoft.com/office/powerpoint/2010/main" val="351922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GB" dirty="0"/>
              <a:t>Skill matrix </a:t>
            </a:r>
            <a:br>
              <a:rPr lang="en-GB" dirty="0"/>
            </a:br>
            <a:r>
              <a:rPr lang="en-GB" dirty="0"/>
              <a:t>Gantt Chart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76" y="1934816"/>
            <a:ext cx="9307224" cy="471399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75" y="1934816"/>
            <a:ext cx="9307225" cy="4713992"/>
          </a:xfrm>
        </p:spPr>
      </p:pic>
    </p:spTree>
    <p:extLst>
      <p:ext uri="{BB962C8B-B14F-4D97-AF65-F5344CB8AC3E}">
        <p14:creationId xmlns:p14="http://schemas.microsoft.com/office/powerpoint/2010/main" val="32470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White line sensor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63" y="2690619"/>
            <a:ext cx="7878274" cy="2772162"/>
          </a:xfrm>
        </p:spPr>
      </p:pic>
    </p:spTree>
    <p:extLst>
      <p:ext uri="{BB962C8B-B14F-4D97-AF65-F5344CB8AC3E}">
        <p14:creationId xmlns:p14="http://schemas.microsoft.com/office/powerpoint/2010/main" val="23368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974035"/>
          </a:xfrm>
        </p:spPr>
        <p:txBody>
          <a:bodyPr/>
          <a:lstStyle/>
          <a:p>
            <a:r>
              <a:rPr lang="en-GB" dirty="0"/>
              <a:t> Structure of Hardware</a:t>
            </a:r>
          </a:p>
          <a:p>
            <a:r>
              <a:rPr lang="en-GB" dirty="0"/>
              <a:t>PCB design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3" y="2286000"/>
            <a:ext cx="5210628" cy="38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PCB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Protous</a:t>
            </a:r>
            <a:r>
              <a:rPr lang="en-GB" dirty="0"/>
              <a:t> Program </a:t>
            </a:r>
          </a:p>
          <a:p>
            <a:r>
              <a:rPr lang="en-GB" dirty="0"/>
              <a:t>Collecting components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01" y="722086"/>
            <a:ext cx="3249613" cy="57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Blogging</a:t>
            </a:r>
          </a:p>
          <a:p>
            <a:r>
              <a:rPr lang="en-GB" dirty="0"/>
              <a:t>Categories</a:t>
            </a:r>
          </a:p>
          <a:p>
            <a:r>
              <a:rPr lang="en-GB" dirty="0"/>
              <a:t>Weekly updates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2046514"/>
            <a:ext cx="7257143" cy="42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Autodisk</a:t>
            </a:r>
            <a:r>
              <a:rPr lang="en-GB" dirty="0"/>
              <a:t> Maya program</a:t>
            </a:r>
          </a:p>
          <a:p>
            <a:r>
              <a:rPr lang="en-GB" dirty="0"/>
              <a:t>Guard </a:t>
            </a:r>
          </a:p>
          <a:p>
            <a:r>
              <a:rPr lang="en-GB" dirty="0"/>
              <a:t>Printing 3d by parts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2256" y="1132116"/>
            <a:ext cx="5493657" cy="46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Touch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Normally closed (NC) </a:t>
            </a:r>
          </a:p>
          <a:p>
            <a:r>
              <a:rPr lang="en-GB" dirty="0"/>
              <a:t>Normally Open (NO)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04" y="3522523"/>
            <a:ext cx="5845047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1893</TotalTime>
  <Words>118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Swansea university</vt:lpstr>
      <vt:lpstr>Group members</vt:lpstr>
      <vt:lpstr>Skill matrix  Gantt Chart </vt:lpstr>
      <vt:lpstr> White line sensor</vt:lpstr>
      <vt:lpstr>Hardware</vt:lpstr>
      <vt:lpstr>PCB  </vt:lpstr>
      <vt:lpstr>Website</vt:lpstr>
      <vt:lpstr>Body</vt:lpstr>
      <vt:lpstr>Touch Bar</vt:lpstr>
      <vt:lpstr>Ethics Of Robots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 ALEIDAN</dc:creator>
  <cp:lastModifiedBy>ABRAR ALEIDAN</cp:lastModifiedBy>
  <cp:revision>14</cp:revision>
  <dcterms:created xsi:type="dcterms:W3CDTF">2017-05-07T16:23:12Z</dcterms:created>
  <dcterms:modified xsi:type="dcterms:W3CDTF">2017-05-09T10:18:54Z</dcterms:modified>
</cp:coreProperties>
</file>